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8"/>
  </p:notesMasterIdLst>
  <p:handoutMasterIdLst>
    <p:handoutMasterId r:id="rId229"/>
  </p:handoutMasterIdLst>
  <p:sldIdLst>
    <p:sldId id="267" r:id="rId5"/>
    <p:sldId id="357" r:id="rId6"/>
    <p:sldId id="336" r:id="rId7"/>
    <p:sldId id="335" r:id="rId8"/>
    <p:sldId id="337" r:id="rId9"/>
    <p:sldId id="294" r:id="rId10"/>
    <p:sldId id="354" r:id="rId11"/>
    <p:sldId id="268" r:id="rId12"/>
    <p:sldId id="341" r:id="rId13"/>
    <p:sldId id="343" r:id="rId14"/>
    <p:sldId id="342" r:id="rId15"/>
    <p:sldId id="345" r:id="rId16"/>
    <p:sldId id="492" r:id="rId17"/>
    <p:sldId id="493" r:id="rId18"/>
    <p:sldId id="494" r:id="rId19"/>
    <p:sldId id="344" r:id="rId20"/>
    <p:sldId id="346" r:id="rId21"/>
    <p:sldId id="340" r:id="rId22"/>
    <p:sldId id="338" r:id="rId23"/>
    <p:sldId id="339" r:id="rId24"/>
    <p:sldId id="349" r:id="rId25"/>
    <p:sldId id="350" r:id="rId26"/>
    <p:sldId id="351" r:id="rId27"/>
    <p:sldId id="484"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0" r:id="rId55"/>
    <p:sldId id="531" r:id="rId56"/>
    <p:sldId id="532" r:id="rId57"/>
    <p:sldId id="533" r:id="rId58"/>
    <p:sldId id="363" r:id="rId59"/>
    <p:sldId id="366" r:id="rId60"/>
    <p:sldId id="367" r:id="rId61"/>
    <p:sldId id="368" r:id="rId62"/>
    <p:sldId id="369"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486" r:id="rId84"/>
    <p:sldId id="487" r:id="rId85"/>
    <p:sldId id="488" r:id="rId86"/>
    <p:sldId id="391" r:id="rId87"/>
    <p:sldId id="489" r:id="rId88"/>
    <p:sldId id="490" r:id="rId89"/>
    <p:sldId id="491"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364" r:id="rId115"/>
    <p:sldId id="417" r:id="rId116"/>
    <p:sldId id="418" r:id="rId117"/>
    <p:sldId id="419" r:id="rId118"/>
    <p:sldId id="420" r:id="rId119"/>
    <p:sldId id="421"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444" r:id="rId143"/>
    <p:sldId id="445" r:id="rId144"/>
    <p:sldId id="446" r:id="rId145"/>
    <p:sldId id="447" r:id="rId146"/>
    <p:sldId id="448" r:id="rId147"/>
    <p:sldId id="495" r:id="rId148"/>
    <p:sldId id="496" r:id="rId149"/>
    <p:sldId id="449" r:id="rId150"/>
    <p:sldId id="450" r:id="rId151"/>
    <p:sldId id="451" r:id="rId152"/>
    <p:sldId id="452" r:id="rId153"/>
    <p:sldId id="454" r:id="rId154"/>
    <p:sldId id="455" r:id="rId155"/>
    <p:sldId id="456" r:id="rId156"/>
    <p:sldId id="457" r:id="rId157"/>
    <p:sldId id="458" r:id="rId158"/>
    <p:sldId id="459" r:id="rId159"/>
    <p:sldId id="460" r:id="rId160"/>
    <p:sldId id="461" r:id="rId161"/>
    <p:sldId id="462" r:id="rId162"/>
    <p:sldId id="463" r:id="rId163"/>
    <p:sldId id="464" r:id="rId164"/>
    <p:sldId id="465" r:id="rId165"/>
    <p:sldId id="466" r:id="rId166"/>
    <p:sldId id="467" r:id="rId167"/>
    <p:sldId id="468" r:id="rId168"/>
    <p:sldId id="469" r:id="rId169"/>
    <p:sldId id="470" r:id="rId170"/>
    <p:sldId id="471" r:id="rId171"/>
    <p:sldId id="472" r:id="rId172"/>
    <p:sldId id="473" r:id="rId173"/>
    <p:sldId id="474" r:id="rId174"/>
    <p:sldId id="475" r:id="rId175"/>
    <p:sldId id="476" r:id="rId176"/>
    <p:sldId id="477" r:id="rId177"/>
    <p:sldId id="478" r:id="rId178"/>
    <p:sldId id="479" r:id="rId179"/>
    <p:sldId id="480" r:id="rId180"/>
    <p:sldId id="481" r:id="rId181"/>
    <p:sldId id="482" r:id="rId182"/>
    <p:sldId id="483" r:id="rId183"/>
    <p:sldId id="365" r:id="rId184"/>
    <p:sldId id="334" r:id="rId185"/>
    <p:sldId id="298" r:id="rId186"/>
    <p:sldId id="301" r:id="rId187"/>
    <p:sldId id="302" r:id="rId188"/>
    <p:sldId id="331" r:id="rId189"/>
    <p:sldId id="290" r:id="rId190"/>
    <p:sldId id="292" r:id="rId191"/>
    <p:sldId id="291" r:id="rId192"/>
    <p:sldId id="293" r:id="rId193"/>
    <p:sldId id="280" r:id="rId194"/>
    <p:sldId id="276" r:id="rId195"/>
    <p:sldId id="320" r:id="rId196"/>
    <p:sldId id="321" r:id="rId197"/>
    <p:sldId id="277" r:id="rId198"/>
    <p:sldId id="279" r:id="rId199"/>
    <p:sldId id="332" r:id="rId200"/>
    <p:sldId id="283" r:id="rId201"/>
    <p:sldId id="278" r:id="rId202"/>
    <p:sldId id="289" r:id="rId203"/>
    <p:sldId id="318" r:id="rId204"/>
    <p:sldId id="272" r:id="rId205"/>
    <p:sldId id="275" r:id="rId206"/>
    <p:sldId id="319" r:id="rId207"/>
    <p:sldId id="271" r:id="rId208"/>
    <p:sldId id="309" r:id="rId209"/>
    <p:sldId id="274" r:id="rId210"/>
    <p:sldId id="284" r:id="rId211"/>
    <p:sldId id="286" r:id="rId212"/>
    <p:sldId id="288" r:id="rId213"/>
    <p:sldId id="326" r:id="rId214"/>
    <p:sldId id="327" r:id="rId215"/>
    <p:sldId id="328" r:id="rId216"/>
    <p:sldId id="500" r:id="rId217"/>
    <p:sldId id="333" r:id="rId218"/>
    <p:sldId id="297" r:id="rId219"/>
    <p:sldId id="501" r:id="rId220"/>
    <p:sldId id="497" r:id="rId221"/>
    <p:sldId id="503" r:id="rId222"/>
    <p:sldId id="498" r:id="rId223"/>
    <p:sldId id="358" r:id="rId224"/>
    <p:sldId id="499" r:id="rId225"/>
    <p:sldId id="360" r:id="rId226"/>
    <p:sldId id="262" r:id="rId22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 id="298"/>
            <p14:sldId id="301"/>
            <p14:sldId id="302"/>
            <p14:sldId id="331"/>
            <p14:sldId id="290"/>
            <p14:sldId id="292"/>
            <p14:sldId id="291"/>
            <p14:sldId id="293"/>
            <p14:sldId id="280"/>
            <p14:sldId id="276"/>
            <p14:sldId id="320"/>
            <p14:sldId id="321"/>
            <p14:sldId id="277"/>
            <p14:sldId id="279"/>
            <p14:sldId id="332"/>
            <p14:sldId id="283"/>
            <p14:sldId id="278"/>
            <p14:sldId id="289"/>
            <p14:sldId id="318"/>
            <p14:sldId id="272"/>
            <p14:sldId id="275"/>
            <p14:sldId id="319"/>
            <p14:sldId id="271"/>
            <p14:sldId id="309"/>
            <p14:sldId id="274"/>
            <p14:sldId id="284"/>
            <p14:sldId id="286"/>
            <p14:sldId id="288"/>
            <p14:sldId id="326"/>
            <p14:sldId id="327"/>
            <p14:sldId id="328"/>
            <p14:sldId id="500"/>
            <p14:sldId id="333"/>
            <p14:sldId id="297"/>
            <p14:sldId id="501"/>
            <p14:sldId id="497"/>
            <p14:sldId id="503"/>
            <p14:sldId id="498"/>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51" autoAdjust="0"/>
  </p:normalViewPr>
  <p:slideViewPr>
    <p:cSldViewPr>
      <p:cViewPr varScale="1">
        <p:scale>
          <a:sx n="76" d="100"/>
          <a:sy n="76" d="100"/>
        </p:scale>
        <p:origin x="1746" y="9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handoutMaster" Target="handoutMasters/handoutMaster1.xml"/><Relationship Id="rId19" Type="http://schemas.openxmlformats.org/officeDocument/2006/relationships/slide" Target="slides/slide15.xml"/><Relationship Id="rId224" Type="http://schemas.openxmlformats.org/officeDocument/2006/relationships/slide" Target="slides/slide220.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310C9C06-79B5-45B1-9BEE-A2C8BBB2E77F}"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026872E5-9222-4567-8F70-D3D6B2758C84}" srcId="{76DBA91D-1E19-4CBE-AEC7-36BB84AAD8FE}" destId="{70CD8A63-D4E5-44B2-A016-3845CA064653}" srcOrd="1" destOrd="0" parTransId="{3F4C9F82-9E0E-48BA-A416-6C5A9FFD3CB0}" sibTransId="{A045D55F-9308-4B9E-A07F-0FF83381087A}"/>
    <dgm:cxn modelId="{3E396208-E92E-4649-ACBF-1F76B572FDFD}" type="presOf" srcId="{3F4C9F82-9E0E-48BA-A416-6C5A9FFD3CB0}" destId="{7A3CB8F4-C9A6-4522-B663-AED31FFA5965}" srcOrd="0" destOrd="0" presId="urn:microsoft.com/office/officeart/2008/layout/RadialCluster"/>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a:t>
            </a:r>
            <a:r>
              <a:rPr lang="en-US" sz="1200" b="0" i="0" kern="1200" dirty="0" smtClean="0">
                <a:solidFill>
                  <a:schemeClr val="tx1"/>
                </a:solidFill>
                <a:effectLst/>
                <a:latin typeface="+mn-lt"/>
                <a:ea typeface="+mn-ea"/>
                <a:cs typeface="+mn-cs"/>
              </a:rPr>
              <a:t>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t>
            </a:r>
            <a:r>
              <a:rPr lang="tr-TR" baseline="0" dirty="0" smtClean="0"/>
              <a:t>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16</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66</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71</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75</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88</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97</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98</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101</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116</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117</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a:t>
            </a:r>
            <a:r>
              <a:rPr lang="tr-TR" baseline="0" dirty="0" smtClean="0"/>
              <a:t>the theory </a:t>
            </a:r>
            <a:r>
              <a:rPr lang="tr-TR" baseline="0" dirty="0" smtClean="0"/>
              <a:t>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a:t>
            </a:r>
            <a:r>
              <a:rPr lang="tr-TR" baseline="0" dirty="0" smtClean="0"/>
              <a:t>(most </a:t>
            </a:r>
            <a:r>
              <a:rPr lang="tr-TR" baseline="0" dirty="0" smtClean="0"/>
              <a:t>of their dominant core business </a:t>
            </a:r>
            <a:r>
              <a:rPr lang="tr-TR" baseline="0" dirty="0" smtClean="0"/>
              <a:t>are not software </a:t>
            </a:r>
            <a:r>
              <a:rPr lang="tr-TR" baseline="0" dirty="0" smtClean="0"/>
              <a:t>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a:t>
            </a:r>
            <a:r>
              <a:rPr lang="tr-TR" baseline="0" dirty="0" smtClean="0"/>
              <a:t>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87.png"/><Relationship Id="rId7" Type="http://schemas.openxmlformats.org/officeDocument/2006/relationships/diagramColors" Target="../diagrams/colors18.xml"/><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89.png"/><Relationship Id="rId4" Type="http://schemas.openxmlformats.org/officeDocument/2006/relationships/diagramData" Target="../diagrams/data18.xml"/><Relationship Id="rId9"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jpeg"/><Relationship Id="rId1" Type="http://schemas.openxmlformats.org/officeDocument/2006/relationships/slideLayout" Target="../slideLayouts/slideLayout10.xml"/><Relationship Id="rId4" Type="http://schemas.openxmlformats.org/officeDocument/2006/relationships/image" Target="../media/image98.png"/></Relationships>
</file>

<file path=ppt/slides/_rels/slide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4.jpeg"/><Relationship Id="rId1" Type="http://schemas.openxmlformats.org/officeDocument/2006/relationships/slideLayout" Target="../slideLayouts/slideLayout10.xml"/><Relationship Id="rId4" Type="http://schemas.openxmlformats.org/officeDocument/2006/relationships/image" Target="../media/image9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4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diagramColors" Target="../diagrams/colors17.xml"/><Relationship Id="rId12"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image" Target="../media/image78.png"/><Relationship Id="rId5" Type="http://schemas.openxmlformats.org/officeDocument/2006/relationships/diagramLayout" Target="../diagrams/layout17.xml"/><Relationship Id="rId10" Type="http://schemas.openxmlformats.org/officeDocument/2006/relationships/image" Target="../media/image77.png"/><Relationship Id="rId4" Type="http://schemas.openxmlformats.org/officeDocument/2006/relationships/diagramData" Target="../diagrams/data17.xml"/><Relationship Id="rId9"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r>
              <a:rPr lang="tr-TR" dirty="0" smtClean="0">
                <a:solidFill>
                  <a:schemeClr val="tx1">
                    <a:lumMod val="50000"/>
                    <a:lumOff val="50000"/>
                  </a:schemeClr>
                </a:solidFill>
              </a:rPr>
              <a:t>)</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smtClean="0">
                <a:solidFill>
                  <a:schemeClr val="tx1">
                    <a:lumMod val="50000"/>
                    <a:lumOff val="50000"/>
                  </a:schemeClr>
                </a:solidFill>
              </a:rPr>
              <a:t>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The Project Idea with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81431012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54524151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72237605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25358439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Write once … and </a:t>
            </a:r>
            <a:r>
              <a:rPr lang="fr-FR" sz="3200" dirty="0" err="1">
                <a:solidFill>
                  <a:schemeClr val="bg1"/>
                </a:solidFill>
              </a:rPr>
              <a:t>never</a:t>
            </a:r>
            <a:r>
              <a:rPr lang="fr-FR" sz="3200" dirty="0">
                <a:solidFill>
                  <a:schemeClr val="bg1"/>
                </a:solidFill>
              </a:rPr>
              <a:t> look at </a:t>
            </a:r>
            <a:r>
              <a:rPr lang="fr-FR" sz="3200" dirty="0" err="1" smtClean="0">
                <a:solidFill>
                  <a:schemeClr val="bg1"/>
                </a:solidFill>
              </a:rPr>
              <a:t>afte</a:t>
            </a:r>
            <a:r>
              <a:rPr lang="tr-TR" sz="3200" dirty="0" smtClean="0">
                <a:solidFill>
                  <a:schemeClr val="bg1"/>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69307341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Hard to </a:t>
            </a:r>
            <a:r>
              <a:rPr lang="fr-FR" sz="3200" dirty="0" err="1">
                <a:solidFill>
                  <a:schemeClr val="bg1"/>
                </a:solidFill>
              </a:rPr>
              <a:t>keep</a:t>
            </a:r>
            <a:r>
              <a:rPr lang="fr-FR" sz="3200" dirty="0">
                <a:solidFill>
                  <a:schemeClr val="bg1"/>
                </a:solidFill>
              </a:rPr>
              <a:t> </a:t>
            </a:r>
            <a:r>
              <a:rPr lang="fr-FR" sz="3200" dirty="0" err="1">
                <a:solidFill>
                  <a:schemeClr val="bg1"/>
                </a:solidFill>
              </a:rPr>
              <a:t>it</a:t>
            </a:r>
            <a:r>
              <a:rPr lang="fr-FR" sz="3200" dirty="0">
                <a:solidFill>
                  <a:schemeClr val="bg1"/>
                </a:solidFill>
              </a:rPr>
              <a:t> </a:t>
            </a:r>
            <a:r>
              <a:rPr lang="fr-FR" sz="3200" dirty="0" smtClean="0">
                <a:solidFill>
                  <a:schemeClr val="bg1"/>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0901271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schemeClr val="bg1"/>
                </a:solidFill>
              </a:rPr>
              <a:t>Useful</a:t>
            </a:r>
            <a:r>
              <a:rPr lang="fr-FR" sz="3200" dirty="0">
                <a:solidFill>
                  <a:schemeClr val="bg1"/>
                </a:solidFill>
              </a:rPr>
              <a:t> for </a:t>
            </a:r>
            <a:r>
              <a:rPr lang="fr-FR" sz="3200" dirty="0" err="1">
                <a:solidFill>
                  <a:schemeClr val="bg1"/>
                </a:solidFill>
              </a:rPr>
              <a:t>users</a:t>
            </a:r>
            <a:r>
              <a:rPr lang="fr-FR" sz="3200" dirty="0">
                <a:solidFill>
                  <a:schemeClr val="bg1"/>
                </a:solidFill>
              </a:rPr>
              <a:t> / </a:t>
            </a:r>
            <a:r>
              <a:rPr lang="fr-FR" sz="3200" dirty="0" err="1">
                <a:solidFill>
                  <a:schemeClr val="bg1"/>
                </a:solidFill>
              </a:rPr>
              <a:t>Boring</a:t>
            </a:r>
            <a:r>
              <a:rPr lang="fr-FR" sz="3200" dirty="0">
                <a:solidFill>
                  <a:schemeClr val="bg1"/>
                </a:solidFill>
              </a:rPr>
              <a:t> to </a:t>
            </a:r>
            <a:r>
              <a:rPr lang="fr-FR" sz="3200" dirty="0" err="1">
                <a:solidFill>
                  <a:schemeClr val="bg1"/>
                </a:solidFill>
              </a:rPr>
              <a:t>write</a:t>
            </a:r>
            <a:endParaRPr lang="fr-FR" sz="3200" dirty="0">
              <a:solidFill>
                <a:schemeClr val="bg1"/>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005866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schemeClr val="bg1"/>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98845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374153456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58373077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105546537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67656095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61069782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26390238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4895849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9802989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36912204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1923620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143863731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64680641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3251508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63853917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351074658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79351251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1168052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37153046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87230333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54624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22964771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222438036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70274993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a:t>
            </a:r>
            <a:r>
              <a:rPr lang="tr-TR" sz="4800" dirty="0" smtClean="0"/>
              <a:t>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152975007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957258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5236349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203237787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113781629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143646862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2670731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endParaRPr lang="en-US" dirty="0"/>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a:t>
            </a:r>
            <a:r>
              <a:rPr lang="tr-TR" dirty="0" smtClean="0"/>
              <a:t>enough tool &amp; </a:t>
            </a:r>
            <a:r>
              <a:rPr lang="tr-TR" dirty="0" smtClean="0"/>
              <a:t>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[9:00 </a:t>
            </a:r>
            <a:r>
              <a:rPr lang="tr-TR" dirty="0"/>
              <a:t>- </a:t>
            </a:r>
            <a:r>
              <a:rPr lang="tr-TR" dirty="0" smtClean="0"/>
              <a:t>12:30]</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a:solidFill>
                  <a:schemeClr val="accent3"/>
                </a:solidFill>
              </a:rPr>
              <a:t>Introduction</a:t>
            </a:r>
            <a:r>
              <a:rPr lang="en-US" dirty="0"/>
              <a:t> (10 min) [09:00 - 09:10]</a:t>
            </a:r>
          </a:p>
          <a:p>
            <a:pPr marL="457200" indent="-457200">
              <a:buFont typeface="+mj-lt"/>
              <a:buAutoNum type="arabicPeriod"/>
            </a:pPr>
            <a:r>
              <a:rPr lang="en-US" dirty="0">
                <a:solidFill>
                  <a:schemeClr val="accent3"/>
                </a:solidFill>
              </a:rPr>
              <a:t>Overview of the projec</a:t>
            </a:r>
            <a:r>
              <a:rPr lang="en-US" dirty="0"/>
              <a:t>t </a:t>
            </a:r>
            <a:r>
              <a:rPr lang="en-US" dirty="0" smtClean="0"/>
              <a:t>(</a:t>
            </a:r>
            <a:r>
              <a:rPr lang="tr-TR" dirty="0"/>
              <a:t>2</a:t>
            </a:r>
            <a:r>
              <a:rPr lang="en-US" dirty="0" smtClean="0"/>
              <a:t>0 </a:t>
            </a:r>
            <a:r>
              <a:rPr lang="en-US" dirty="0"/>
              <a:t>min) [</a:t>
            </a:r>
            <a:r>
              <a:rPr lang="en-US" dirty="0" smtClean="0"/>
              <a:t>09:</a:t>
            </a:r>
            <a:r>
              <a:rPr lang="tr-TR" dirty="0" smtClean="0"/>
              <a:t>10</a:t>
            </a:r>
            <a:r>
              <a:rPr lang="en-US" dirty="0" smtClean="0"/>
              <a:t> </a:t>
            </a:r>
            <a:r>
              <a:rPr lang="en-US" dirty="0"/>
              <a:t>- </a:t>
            </a:r>
            <a:r>
              <a:rPr lang="en-US" dirty="0" smtClean="0"/>
              <a:t>09:</a:t>
            </a:r>
            <a:r>
              <a:rPr lang="tr-TR" dirty="0"/>
              <a:t>3</a:t>
            </a:r>
            <a:r>
              <a:rPr lang="tr-TR" dirty="0" smtClean="0"/>
              <a:t>0</a:t>
            </a:r>
            <a:r>
              <a:rPr lang="en-US" dirty="0" smtClean="0"/>
              <a:t>]</a:t>
            </a:r>
            <a:endParaRPr lang="en-US" dirty="0"/>
          </a:p>
          <a:p>
            <a:pPr marL="457200" indent="-457200">
              <a:buFont typeface="+mj-lt"/>
              <a:buAutoNum type="arabicPeriod"/>
            </a:pPr>
            <a:r>
              <a:rPr lang="en-US" dirty="0">
                <a:solidFill>
                  <a:schemeClr val="accent3"/>
                </a:solidFill>
              </a:rPr>
              <a:t>Use-cases and exploitation prospects </a:t>
            </a:r>
            <a:r>
              <a:rPr lang="en-US" dirty="0"/>
              <a:t>(45 min) [09:</a:t>
            </a:r>
            <a:r>
              <a:rPr lang="tr-TR" dirty="0"/>
              <a:t>30</a:t>
            </a:r>
            <a:r>
              <a:rPr lang="en-US" dirty="0"/>
              <a:t> - 10:</a:t>
            </a:r>
            <a:r>
              <a:rPr lang="tr-TR" dirty="0"/>
              <a:t>15</a:t>
            </a:r>
            <a:r>
              <a:rPr lang="en-US" dirty="0"/>
              <a:t>]</a:t>
            </a:r>
            <a:r>
              <a:rPr lang="tr-TR" dirty="0"/>
              <a:t> </a:t>
            </a:r>
          </a:p>
          <a:p>
            <a:pPr marL="457200" indent="-457200">
              <a:buFont typeface="+mj-lt"/>
              <a:buAutoNum type="arabicPeriod"/>
            </a:pPr>
            <a:r>
              <a:rPr lang="en-US" dirty="0" smtClean="0">
                <a:solidFill>
                  <a:schemeClr val="accent3"/>
                </a:solidFill>
              </a:rPr>
              <a:t>Progress </a:t>
            </a:r>
            <a:r>
              <a:rPr lang="en-US" dirty="0">
                <a:solidFill>
                  <a:schemeClr val="accent3"/>
                </a:solidFill>
              </a:rPr>
              <a:t>Status per WP </a:t>
            </a:r>
            <a:r>
              <a:rPr lang="en-US" dirty="0"/>
              <a:t>(</a:t>
            </a:r>
            <a:r>
              <a:rPr lang="tr-TR" dirty="0"/>
              <a:t>45</a:t>
            </a:r>
            <a:r>
              <a:rPr lang="en-US" dirty="0"/>
              <a:t> min) [10:</a:t>
            </a:r>
            <a:r>
              <a:rPr lang="tr-TR" dirty="0"/>
              <a:t>15</a:t>
            </a:r>
            <a:r>
              <a:rPr lang="en-US" dirty="0"/>
              <a:t> - 11:</a:t>
            </a:r>
            <a:r>
              <a:rPr lang="tr-TR" dirty="0"/>
              <a:t>0</a:t>
            </a:r>
            <a:r>
              <a:rPr lang="en-US" dirty="0"/>
              <a:t>0</a:t>
            </a:r>
            <a:r>
              <a:rPr lang="en-US" dirty="0" smtClean="0"/>
              <a:t>]</a:t>
            </a:r>
            <a:endParaRPr lang="en-US" dirty="0"/>
          </a:p>
          <a:p>
            <a:pPr marL="0" indent="0">
              <a:buNone/>
            </a:pPr>
            <a:r>
              <a:rPr lang="en-US" dirty="0" smtClean="0"/>
              <a:t>      </a:t>
            </a:r>
            <a:r>
              <a:rPr lang="tr-TR" dirty="0" smtClean="0"/>
              <a:t>- Break (10 mins)</a:t>
            </a:r>
            <a:endParaRPr lang="en-US" dirty="0"/>
          </a:p>
          <a:p>
            <a:pPr marL="457200" indent="-457200">
              <a:buFont typeface="+mj-lt"/>
              <a:buAutoNum type="arabicPeriod" startAt="5"/>
            </a:pPr>
            <a:r>
              <a:rPr lang="en-US" dirty="0">
                <a:solidFill>
                  <a:schemeClr val="accent3"/>
                </a:solidFill>
              </a:rPr>
              <a:t>Demonstrations</a:t>
            </a:r>
            <a:r>
              <a:rPr lang="en-US" dirty="0"/>
              <a:t> (30 min): [</a:t>
            </a:r>
            <a:r>
              <a:rPr lang="en-US" dirty="0" smtClean="0"/>
              <a:t>11:</a:t>
            </a:r>
            <a:r>
              <a:rPr lang="tr-TR" dirty="0" smtClean="0"/>
              <a:t>1</a:t>
            </a:r>
            <a:r>
              <a:rPr lang="en-US" dirty="0" smtClean="0"/>
              <a:t>0 </a:t>
            </a:r>
            <a:r>
              <a:rPr lang="en-US" dirty="0"/>
              <a:t>- </a:t>
            </a:r>
            <a:r>
              <a:rPr lang="en-US" dirty="0" smtClean="0"/>
              <a:t>11:</a:t>
            </a:r>
            <a:r>
              <a:rPr lang="tr-TR" dirty="0" smtClean="0"/>
              <a:t>4</a:t>
            </a:r>
            <a:r>
              <a:rPr lang="en-US" dirty="0" smtClean="0"/>
              <a:t>0</a:t>
            </a:r>
            <a:r>
              <a:rPr lang="en-US" dirty="0"/>
              <a:t>]</a:t>
            </a:r>
          </a:p>
          <a:p>
            <a:pPr marL="457200" indent="-457200">
              <a:buFont typeface="+mj-lt"/>
              <a:buAutoNum type="arabicPeriod" startAt="5"/>
            </a:pPr>
            <a:r>
              <a:rPr lang="en-US" dirty="0">
                <a:solidFill>
                  <a:schemeClr val="accent3"/>
                </a:solidFill>
              </a:rPr>
              <a:t>Summary </a:t>
            </a:r>
            <a:r>
              <a:rPr lang="en-US" dirty="0" smtClean="0">
                <a:solidFill>
                  <a:schemeClr val="accent3"/>
                </a:solidFill>
              </a:rPr>
              <a:t>(achievements</a:t>
            </a:r>
            <a:r>
              <a:rPr lang="tr-TR" dirty="0" smtClean="0">
                <a:solidFill>
                  <a:schemeClr val="accent3"/>
                </a:solidFill>
              </a:rPr>
              <a:t> </a:t>
            </a:r>
            <a:r>
              <a:rPr lang="en-US" dirty="0" smtClean="0">
                <a:solidFill>
                  <a:schemeClr val="accent3"/>
                </a:solidFill>
              </a:rPr>
              <a:t>and exploitations)</a:t>
            </a:r>
            <a:r>
              <a:rPr lang="tr-TR" dirty="0" smtClean="0"/>
              <a:t> (5 min)</a:t>
            </a:r>
            <a:r>
              <a:rPr lang="en-US" dirty="0" smtClean="0"/>
              <a:t> [11:</a:t>
            </a:r>
            <a:r>
              <a:rPr lang="tr-TR" dirty="0" smtClean="0"/>
              <a:t>40</a:t>
            </a:r>
            <a:r>
              <a:rPr lang="en-US" dirty="0" smtClean="0"/>
              <a:t> - 11:</a:t>
            </a:r>
            <a:r>
              <a:rPr lang="tr-TR" dirty="0" smtClean="0"/>
              <a:t>45</a:t>
            </a:r>
            <a:r>
              <a:rPr lang="en-US" dirty="0" smtClean="0"/>
              <a:t>]</a:t>
            </a:r>
          </a:p>
          <a:p>
            <a:pPr marL="457200" indent="-457200">
              <a:buFont typeface="+mj-lt"/>
              <a:buAutoNum type="arabicPeriod" startAt="5"/>
            </a:pPr>
            <a:r>
              <a:rPr lang="en-US" dirty="0" smtClean="0"/>
              <a:t>Reviewers </a:t>
            </a:r>
            <a:r>
              <a:rPr lang="en-US" dirty="0"/>
              <a:t>Private Section (30 min) [11:45 - 12:15]</a:t>
            </a:r>
          </a:p>
          <a:p>
            <a:pPr marL="457200" indent="-457200">
              <a:buFont typeface="+mj-lt"/>
              <a:buAutoNum type="arabicPeriod" startAt="5"/>
            </a:pPr>
            <a:r>
              <a:rPr lang="en-US" dirty="0"/>
              <a:t>Feedback Session (15min) [12:15 - 12:30]</a:t>
            </a:r>
          </a:p>
          <a:p>
            <a:pPr marL="457200" indent="-457200">
              <a:buFont typeface="+mj-lt"/>
              <a:buAutoNum type="arabicPeriod" startAt="5"/>
            </a:pPr>
            <a:r>
              <a:rPr lang="en-US" dirty="0"/>
              <a:t>Lunch (30 min) [12:30 - 13:00]</a:t>
            </a:r>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a:t>
            </a:r>
            <a:r>
              <a:rPr lang="tr-TR" sz="4800" dirty="0" smtClean="0"/>
              <a:t>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66</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endParaRPr lang="tr-TR" dirty="0" smtClean="0">
              <a:solidFill>
                <a:schemeClr val="tx1"/>
              </a:solidFill>
            </a:endParaRP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a:t>
            </a:r>
            <a:r>
              <a:rPr lang="tr-TR" sz="1400" b="1" dirty="0" smtClean="0"/>
              <a:t>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openxmlformats.org/package/2006/metadata/core-properties"/>
    <ds:schemaRef ds:uri="194ccb06-a9bd-44be-8233-5ea8b0721088"/>
    <ds:schemaRef ds:uri="http://purl.org/dc/elements/1.1/"/>
    <ds:schemaRef ds:uri="http://schemas.microsoft.com/office/infopath/2007/PartnerControls"/>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2840</TotalTime>
  <Words>7642</Words>
  <Application>Microsoft Office PowerPoint</Application>
  <PresentationFormat>On-screen Show (4:3)</PresentationFormat>
  <Paragraphs>1194</Paragraphs>
  <Slides>223</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[9:00 - 12:30]</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The Project Idea with Demonstrations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646</cp:revision>
  <dcterms:created xsi:type="dcterms:W3CDTF">2014-11-11T13:03:42Z</dcterms:created>
  <dcterms:modified xsi:type="dcterms:W3CDTF">2015-09-23T22:41:49Z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